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5F01-0322-42CE-982F-93DF80EF54AD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1F0F-FC32-492E-BB14-7E36BE3A2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06" y="1142983"/>
          <a:ext cx="8929748" cy="571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435"/>
                <a:gridCol w="870264"/>
                <a:gridCol w="796273"/>
                <a:gridCol w="771612"/>
                <a:gridCol w="974041"/>
                <a:gridCol w="974041"/>
                <a:gridCol w="974041"/>
                <a:gridCol w="974041"/>
              </a:tblGrid>
              <a:tr h="126419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CAPITAL  ALPHABETS</a:t>
                      </a:r>
                      <a:endParaRPr lang="en-IN" sz="3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خ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ح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ج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ث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ت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ب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ا</a:t>
                      </a:r>
                      <a:endParaRPr lang="en-IN" sz="4800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52984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SMAL</a:t>
                      </a:r>
                      <a:r>
                        <a:rPr lang="en-US" sz="3200" b="1" baseline="0" dirty="0" smtClean="0"/>
                        <a:t>L ALPHABETS</a:t>
                      </a:r>
                      <a:endParaRPr lang="en-IN" sz="3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خـ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حـ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جـ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ثـ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تـ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بـ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ا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64198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CAPITAL  ALPHABETS</a:t>
                      </a:r>
                      <a:endParaRPr lang="en-IN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ص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ش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س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ز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ر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ذ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د</a:t>
                      </a:r>
                      <a:endParaRPr lang="en-IN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65678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SMAL</a:t>
                      </a:r>
                      <a:r>
                        <a:rPr lang="en-US" sz="3200" b="1" baseline="0" dirty="0" smtClean="0"/>
                        <a:t>L ALPHABETS</a:t>
                      </a:r>
                      <a:endParaRPr lang="en-IN" sz="3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صـ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شـ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سـ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ز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ر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ذ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/>
                        <a:t>د</a:t>
                      </a:r>
                      <a:endParaRPr lang="en-IN" sz="4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CAPITAL  ARABIC  ALPHABETS AND SMALL  ARABIC  ALPHABETS</a:t>
            </a:r>
            <a:endParaRPr lang="en-IN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45"/>
    </mc:Choice>
    <mc:Fallback>
      <p:transition spd="slow" advTm="98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CAPITAL  ARABIC  ALPHABETS AND SMALL  ARABIC </a:t>
            </a:r>
            <a:endParaRPr lang="ar-SA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ALPHABETS</a:t>
            </a:r>
            <a:endParaRPr lang="en-IN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1071544"/>
          <a:ext cx="8715438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64"/>
                <a:gridCol w="968382"/>
                <a:gridCol w="968382"/>
                <a:gridCol w="968382"/>
                <a:gridCol w="968382"/>
                <a:gridCol w="968382"/>
                <a:gridCol w="865194"/>
                <a:gridCol w="1071570"/>
              </a:tblGrid>
              <a:tr h="139304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CAPITAL</a:t>
                      </a:r>
                    </a:p>
                    <a:p>
                      <a:r>
                        <a:rPr lang="en-US" sz="2800" dirty="0" smtClean="0"/>
                        <a:t>ALPHABETS</a:t>
                      </a:r>
                      <a:endParaRPr lang="en-IN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ق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ف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غ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ع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ظ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ط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ض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SMALL </a:t>
                      </a:r>
                    </a:p>
                    <a:p>
                      <a:r>
                        <a:rPr lang="en-US" sz="2800" dirty="0" smtClean="0"/>
                        <a:t>ALPHABETS</a:t>
                      </a:r>
                      <a:endParaRPr lang="en-IN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قــ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فــ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غــ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عــ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ظــ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طــ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ضــ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CAPITAL</a:t>
                      </a:r>
                    </a:p>
                    <a:p>
                      <a:r>
                        <a:rPr lang="en-US" sz="2800" dirty="0" smtClean="0"/>
                        <a:t>ALPHABETS</a:t>
                      </a:r>
                      <a:endParaRPr lang="en-IN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ي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هـ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و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ن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م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ل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ك</a:t>
                      </a:r>
                      <a:endParaRPr lang="en-IN" sz="5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SMALL </a:t>
                      </a:r>
                    </a:p>
                    <a:p>
                      <a:r>
                        <a:rPr lang="en-US" sz="2800" dirty="0" smtClean="0"/>
                        <a:t>ALPHABETS</a:t>
                      </a:r>
                      <a:endParaRPr lang="en-IN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يــ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ـهـ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و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نــ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مــ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لــ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5400" dirty="0" smtClean="0"/>
                        <a:t>كــ</a:t>
                      </a:r>
                      <a:endParaRPr lang="en-IN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04"/>
    </mc:Choice>
    <mc:Fallback>
      <p:transition spd="slow" advTm="64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3999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JOINING OF THREE ALPHABETS WITH VOWELS  </a:t>
            </a: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THEIR MEANINGS</a:t>
            </a:r>
            <a:endParaRPr lang="en-I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09821"/>
          <a:ext cx="9144001" cy="553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464"/>
                <a:gridCol w="2023708"/>
                <a:gridCol w="1346006"/>
                <a:gridCol w="1486561"/>
                <a:gridCol w="1666262"/>
              </a:tblGrid>
              <a:tr h="11863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Meaning of </a:t>
                      </a:r>
                    </a:p>
                    <a:p>
                      <a:r>
                        <a:rPr lang="en-US" sz="2400" dirty="0" smtClean="0"/>
                        <a:t>the joined </a:t>
                      </a:r>
                    </a:p>
                    <a:p>
                      <a:r>
                        <a:rPr lang="en-US" sz="2400" dirty="0" smtClean="0"/>
                        <a:t>Letters  (Word) </a:t>
                      </a:r>
                      <a:endParaRPr lang="en-IN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Joining  of  </a:t>
                      </a:r>
                    </a:p>
                    <a:p>
                      <a:r>
                        <a:rPr lang="en-US" sz="2400" dirty="0" smtClean="0"/>
                        <a:t>letters</a:t>
                      </a:r>
                      <a:r>
                        <a:rPr lang="en-US" sz="2400" baseline="0" dirty="0" smtClean="0"/>
                        <a:t> with</a:t>
                      </a:r>
                    </a:p>
                    <a:p>
                      <a:r>
                        <a:rPr lang="en-US" sz="2400" baseline="0" dirty="0" smtClean="0"/>
                        <a:t> vowels</a:t>
                      </a:r>
                      <a:endParaRPr lang="en-IN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Letter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vowel</a:t>
                      </a:r>
                      <a:endParaRPr lang="en-IN" sz="2400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Letter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With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Vowel</a:t>
                      </a:r>
                      <a:endParaRPr lang="en-IN" sz="2400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Letter</a:t>
                      </a:r>
                    </a:p>
                    <a:p>
                      <a:r>
                        <a:rPr lang="en-US" sz="2400" dirty="0" smtClean="0"/>
                        <a:t>With </a:t>
                      </a:r>
                    </a:p>
                    <a:p>
                      <a:r>
                        <a:rPr lang="en-US" sz="2400" dirty="0" smtClean="0"/>
                        <a:t> vowel</a:t>
                      </a:r>
                      <a:endParaRPr lang="en-IN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9643"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سَ+جَ+دَ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دَ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جَ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96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</a:t>
                      </a:r>
                      <a:r>
                        <a:rPr lang="en-US" sz="2800" baseline="0" dirty="0" smtClean="0"/>
                        <a:t> prostrated</a:t>
                      </a:r>
                      <a:endParaRPr lang="en-IN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سَــجَــدَ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ــدَ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جَــ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سَــ</a:t>
                      </a:r>
                      <a:endParaRPr lang="en-IN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42825"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كَ+سَ+رَ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رَ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كَ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96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 broke</a:t>
                      </a:r>
                      <a:endParaRPr lang="en-IN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كَــسَــرَ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ــرَ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سَــ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كَــ</a:t>
                      </a:r>
                      <a:endParaRPr lang="en-IN" sz="4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9643"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عَ+بَ+دَ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دَ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بَ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عَ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996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 worshipped</a:t>
                      </a:r>
                      <a:endParaRPr lang="en-IN" sz="2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عَــبَــدَ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ــد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بــ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عــ</a:t>
                      </a:r>
                      <a:endParaRPr lang="en-IN" sz="4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75"/>
    </mc:Choice>
    <mc:Fallback>
      <p:transition spd="slow" advTm="118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44001" cy="120032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JOINING OF THREE ALPHABETS WITH VOWELS  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 THEIR MEANINGS</a:t>
            </a:r>
            <a:endParaRPr lang="en-IN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142985"/>
          <a:ext cx="9143999" cy="572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3047999"/>
                <a:gridCol w="1016000"/>
                <a:gridCol w="1016000"/>
                <a:gridCol w="1016000"/>
              </a:tblGrid>
              <a:tr h="1435325"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r>
                        <a:rPr lang="en-US" sz="2800" baseline="0" dirty="0" smtClean="0"/>
                        <a:t> of the joining letters </a:t>
                      </a:r>
                    </a:p>
                    <a:p>
                      <a:r>
                        <a:rPr lang="en-US" sz="2800" baseline="0" dirty="0" smtClean="0"/>
                        <a:t> ( Words)</a:t>
                      </a:r>
                      <a:endParaRPr lang="en-IN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Joining  with  letters </a:t>
                      </a:r>
                      <a:endParaRPr lang="en-IN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Letters  with  vowels</a:t>
                      </a:r>
                      <a:endParaRPr lang="en-IN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14340"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سَ + أَ + لَ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لَ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سَ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40">
                <a:tc gridSpan="3">
                  <a:txBody>
                    <a:bodyPr/>
                    <a:lstStyle/>
                    <a:p>
                      <a:r>
                        <a:rPr lang="en-US" sz="3600" dirty="0" smtClean="0"/>
                        <a:t>He</a:t>
                      </a:r>
                      <a:r>
                        <a:rPr lang="en-US" sz="3600" baseline="0" dirty="0" smtClean="0"/>
                        <a:t> asked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سَــأَ</a:t>
                      </a:r>
                      <a:r>
                        <a:rPr lang="ar-SA" sz="3600" baseline="0" dirty="0" smtClean="0"/>
                        <a:t> لَ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ــلَ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ــأَ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سَــ</a:t>
                      </a:r>
                      <a:endParaRPr lang="en-IN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40"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أَ</a:t>
                      </a:r>
                      <a:r>
                        <a:rPr lang="ar-SA" sz="3600" baseline="0" dirty="0" smtClean="0"/>
                        <a:t> + كَ + لَ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لَ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كَ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4340">
                <a:tc gridSpan="3">
                  <a:txBody>
                    <a:bodyPr/>
                    <a:lstStyle/>
                    <a:p>
                      <a:r>
                        <a:rPr lang="en-US" sz="3600" dirty="0" smtClean="0"/>
                        <a:t>He ate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أَ كَــلَ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لَ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كَـ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أَ</a:t>
                      </a:r>
                      <a:endParaRPr lang="en-IN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4340"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شَ + رِ + بَ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بَ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رِ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شَ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4340">
                <a:tc gridSpan="3">
                  <a:txBody>
                    <a:bodyPr/>
                    <a:lstStyle/>
                    <a:p>
                      <a:r>
                        <a:rPr lang="en-US" sz="3600" dirty="0" smtClean="0"/>
                        <a:t>He drank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شَــرِ بَ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ب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ــرِ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 smtClean="0"/>
                        <a:t>شَــ</a:t>
                      </a:r>
                      <a:endParaRPr lang="en-IN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222"/>
    </mc:Choice>
    <mc:Fallback>
      <p:transition spd="slow" advTm="96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219</Words>
  <Application>Microsoft Office PowerPoint</Application>
  <PresentationFormat>On-screen Show (4:3)</PresentationFormat>
  <Paragraphs>148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LENOVO</cp:lastModifiedBy>
  <cp:revision>35</cp:revision>
  <dcterms:created xsi:type="dcterms:W3CDTF">2020-09-12T15:48:47Z</dcterms:created>
  <dcterms:modified xsi:type="dcterms:W3CDTF">2023-04-08T07:56:53Z</dcterms:modified>
</cp:coreProperties>
</file>